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59" r:id="rId7"/>
    <p:sldId id="260" r:id="rId8"/>
    <p:sldId id="258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A684"/>
    <a:srgbClr val="388BAE"/>
    <a:srgbClr val="F6CA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FB7968-9452-8443-A1EE-B48F650B45EB}" v="1" dt="2024-10-10T08:35:48.7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D8E6DF3B-03E5-809D-A33F-ECC620718D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96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6128732A-2835-D713-4112-F8BEE52ED4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18892E2-330B-93FB-D41E-9A6FCAA17AB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5788" y="301488"/>
            <a:ext cx="180560" cy="1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865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E9576FAC-F27A-BE65-5A18-22ECC83D004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29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4B17BF9-1800-8A2E-C0FC-74A61B6215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29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E4C56E4-6FC6-7551-C4FC-ED5D8A15A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16AB2-C4EE-DC42-905E-A8BEC647FD34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2687B77-11CA-557A-A5C3-9F2AE60BC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FD9BE8-91DB-2AE2-02F6-AC512FEA8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EA753-8CE1-3B43-8A7A-E2A261F1D7E6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 descr="Une image contenant texte, planète, objet astronomique, lune&#10;&#10;Description générée automatiquement">
            <a:extLst>
              <a:ext uri="{FF2B5EF4-FFF2-40B4-BE49-F238E27FC236}">
                <a16:creationId xmlns:a16="http://schemas.microsoft.com/office/drawing/2014/main" id="{41383A0F-D73E-F275-98A1-EE7521648A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84765" cy="691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0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2B78883-ACED-3DBA-3D5E-9143F1449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4C09CD-74B2-50B7-4ED9-89AB62506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46B5ED3-572E-5B43-FBF9-DD40D907E0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A16AB2-C4EE-DC42-905E-A8BEC647FD34}" type="datetimeFigureOut">
              <a:rPr lang="fr-FR" smtClean="0"/>
              <a:t>10/10/2024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8BF704-43C7-13B3-29B7-E741B532AA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7746AA-02E9-0BDA-5DBB-BD70CE2B5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6EA753-8CE1-3B43-8A7A-E2A261F1D7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6180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122DADE9-9DE6-498F-D1CA-61DDE927E57C}"/>
              </a:ext>
            </a:extLst>
          </p:cNvPr>
          <p:cNvSpPr txBox="1"/>
          <p:nvPr/>
        </p:nvSpPr>
        <p:spPr>
          <a:xfrm>
            <a:off x="4331416" y="3076563"/>
            <a:ext cx="3529169" cy="1508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3600" b="1">
                <a:solidFill>
                  <a:srgbClr val="09005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2"/>
                </a:solidFill>
              </a:rPr>
              <a:t>THÈME DU PPT</a:t>
            </a:r>
          </a:p>
          <a:p>
            <a:pPr algn="ctr">
              <a:defRPr sz="3200">
                <a:solidFill>
                  <a:srgbClr val="09005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 err="1">
                <a:solidFill>
                  <a:schemeClr val="tx2"/>
                </a:solidFill>
              </a:rPr>
              <a:t>Titre</a:t>
            </a:r>
            <a:r>
              <a:rPr dirty="0">
                <a:solidFill>
                  <a:schemeClr val="tx2"/>
                </a:solidFill>
              </a:rPr>
              <a:t> Nom </a:t>
            </a:r>
            <a:r>
              <a:rPr dirty="0" err="1">
                <a:solidFill>
                  <a:schemeClr val="tx2"/>
                </a:solidFill>
              </a:rPr>
              <a:t>Prénom</a:t>
            </a:r>
            <a:endParaRPr dirty="0">
              <a:solidFill>
                <a:schemeClr val="tx2"/>
              </a:solidFill>
            </a:endParaRPr>
          </a:p>
          <a:p>
            <a:pPr algn="ctr">
              <a:defRPr sz="2400">
                <a:solidFill>
                  <a:srgbClr val="09005C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2"/>
                </a:solidFill>
              </a:rPr>
              <a:t>lieu de travail</a:t>
            </a:r>
          </a:p>
        </p:txBody>
      </p:sp>
    </p:spTree>
    <p:extLst>
      <p:ext uri="{BB962C8B-B14F-4D97-AF65-F5344CB8AC3E}">
        <p14:creationId xmlns:p14="http://schemas.microsoft.com/office/powerpoint/2010/main" val="1316037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9">
            <a:extLst>
              <a:ext uri="{FF2B5EF4-FFF2-40B4-BE49-F238E27FC236}">
                <a16:creationId xmlns:a16="http://schemas.microsoft.com/office/drawing/2014/main" id="{44C7234A-4EF0-D225-65EB-86D8A427842C}"/>
              </a:ext>
            </a:extLst>
          </p:cNvPr>
          <p:cNvSpPr txBox="1"/>
          <p:nvPr/>
        </p:nvSpPr>
        <p:spPr>
          <a:xfrm>
            <a:off x="854903" y="159154"/>
            <a:ext cx="605292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3600" dirty="0">
                <a:latin typeface="Helvetica" pitchFamily="2" charset="0"/>
              </a:rPr>
              <a:t>01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E6F4BE5-17B1-4D72-2EFF-20FBB58E2BA2}"/>
              </a:ext>
            </a:extLst>
          </p:cNvPr>
          <p:cNvSpPr txBox="1"/>
          <p:nvPr/>
        </p:nvSpPr>
        <p:spPr>
          <a:xfrm>
            <a:off x="1541141" y="243234"/>
            <a:ext cx="2679065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35B0CA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800" dirty="0" err="1">
                <a:solidFill>
                  <a:srgbClr val="F4A684"/>
                </a:solidFill>
                <a:latin typeface="Helvetica" pitchFamily="2" charset="0"/>
              </a:rPr>
              <a:t>Titre</a:t>
            </a:r>
            <a:r>
              <a:rPr sz="2800" dirty="0">
                <a:solidFill>
                  <a:srgbClr val="F4A684"/>
                </a:solidFill>
                <a:latin typeface="Helvetica" pitchFamily="2" charset="0"/>
              </a:rPr>
              <a:t> de la </a:t>
            </a:r>
            <a:r>
              <a:rPr sz="2800" dirty="0" err="1">
                <a:solidFill>
                  <a:srgbClr val="F4A684"/>
                </a:solidFill>
                <a:latin typeface="Helvetica" pitchFamily="2" charset="0"/>
              </a:rPr>
              <a:t>partie</a:t>
            </a:r>
            <a:endParaRPr sz="2800" dirty="0">
              <a:solidFill>
                <a:srgbClr val="F4A684"/>
              </a:solidFill>
              <a:latin typeface="Helvetica" pitchFamily="2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1BE7D8-F0BB-F428-FD7F-F0E8B02854DF}"/>
              </a:ext>
            </a:extLst>
          </p:cNvPr>
          <p:cNvSpPr txBox="1"/>
          <p:nvPr/>
        </p:nvSpPr>
        <p:spPr>
          <a:xfrm>
            <a:off x="844932" y="1404882"/>
            <a:ext cx="139236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solidFill>
                  <a:srgbClr val="44AFE2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b="0" dirty="0">
                <a:solidFill>
                  <a:srgbClr val="F4A684"/>
                </a:solidFill>
                <a:latin typeface="Helvetica" pitchFamily="2" charset="0"/>
              </a:rPr>
              <a:t>Sous </a:t>
            </a:r>
            <a:r>
              <a:rPr b="0" dirty="0" err="1">
                <a:solidFill>
                  <a:srgbClr val="F4A684"/>
                </a:solidFill>
                <a:latin typeface="Helvetica" pitchFamily="2" charset="0"/>
              </a:rPr>
              <a:t>titre</a:t>
            </a:r>
            <a:endParaRPr b="0" dirty="0">
              <a:solidFill>
                <a:srgbClr val="F4A684"/>
              </a:solidFill>
              <a:latin typeface="Helvetica" pitchFamily="2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ACC271F-998F-A91E-6A68-9BB5219B1471}"/>
              </a:ext>
            </a:extLst>
          </p:cNvPr>
          <p:cNvSpPr txBox="1"/>
          <p:nvPr/>
        </p:nvSpPr>
        <p:spPr>
          <a:xfrm>
            <a:off x="840955" y="1992265"/>
            <a:ext cx="1238479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2"/>
                </a:solidFill>
                <a:latin typeface="Helvetica" pitchFamily="2" charset="0"/>
              </a:rPr>
              <a:t>• Lorem ipsum</a:t>
            </a:r>
          </a:p>
          <a:p>
            <a:pPr>
              <a:defRPr sz="14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solidFill>
                  <a:schemeClr val="tx2"/>
                </a:solidFill>
                <a:latin typeface="Helvetica" pitchFamily="2" charset="0"/>
              </a:rPr>
              <a:t>• Lorem ipsum</a:t>
            </a:r>
          </a:p>
        </p:txBody>
      </p:sp>
    </p:spTree>
    <p:extLst>
      <p:ext uri="{BB962C8B-B14F-4D97-AF65-F5344CB8AC3E}">
        <p14:creationId xmlns:p14="http://schemas.microsoft.com/office/powerpoint/2010/main" val="1908093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9">
            <a:extLst>
              <a:ext uri="{FF2B5EF4-FFF2-40B4-BE49-F238E27FC236}">
                <a16:creationId xmlns:a16="http://schemas.microsoft.com/office/drawing/2014/main" id="{8CD9C19E-25AC-34E9-EF4A-CB1E4D51DB3A}"/>
              </a:ext>
            </a:extLst>
          </p:cNvPr>
          <p:cNvSpPr txBox="1"/>
          <p:nvPr/>
        </p:nvSpPr>
        <p:spPr>
          <a:xfrm>
            <a:off x="854903" y="159154"/>
            <a:ext cx="605292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FR" sz="3600" dirty="0">
                <a:latin typeface="Helvetica" pitchFamily="2" charset="0"/>
              </a:rPr>
              <a:t>02</a:t>
            </a:r>
            <a:endParaRPr sz="3600" dirty="0">
              <a:latin typeface="Helvetica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7465CF2-29F9-44E0-62B1-6D94EDB753B9}"/>
              </a:ext>
            </a:extLst>
          </p:cNvPr>
          <p:cNvSpPr txBox="1"/>
          <p:nvPr/>
        </p:nvSpPr>
        <p:spPr>
          <a:xfrm>
            <a:off x="1541141" y="222214"/>
            <a:ext cx="2679065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35B0CA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800" dirty="0" err="1">
                <a:solidFill>
                  <a:srgbClr val="F6CA6F"/>
                </a:solidFill>
                <a:latin typeface="Helvetica" pitchFamily="2" charset="0"/>
              </a:rPr>
              <a:t>Titre</a:t>
            </a:r>
            <a:r>
              <a:rPr sz="2800" dirty="0">
                <a:solidFill>
                  <a:srgbClr val="F6CA6F"/>
                </a:solidFill>
                <a:latin typeface="Helvetica" pitchFamily="2" charset="0"/>
              </a:rPr>
              <a:t> de la </a:t>
            </a:r>
            <a:r>
              <a:rPr sz="2800" dirty="0" err="1">
                <a:solidFill>
                  <a:srgbClr val="F6CA6F"/>
                </a:solidFill>
                <a:latin typeface="Helvetica" pitchFamily="2" charset="0"/>
              </a:rPr>
              <a:t>partie</a:t>
            </a:r>
            <a:endParaRPr sz="2800" dirty="0">
              <a:solidFill>
                <a:srgbClr val="F6CA6F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750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9">
            <a:extLst>
              <a:ext uri="{FF2B5EF4-FFF2-40B4-BE49-F238E27FC236}">
                <a16:creationId xmlns:a16="http://schemas.microsoft.com/office/drawing/2014/main" id="{5A4E0781-847D-4CDA-D47E-FBF1EE626225}"/>
              </a:ext>
            </a:extLst>
          </p:cNvPr>
          <p:cNvSpPr txBox="1"/>
          <p:nvPr/>
        </p:nvSpPr>
        <p:spPr>
          <a:xfrm>
            <a:off x="854903" y="159154"/>
            <a:ext cx="605292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4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fr-FR" sz="3600" dirty="0">
                <a:latin typeface="Helvetica" pitchFamily="2" charset="0"/>
              </a:rPr>
              <a:t>03</a:t>
            </a:r>
            <a:endParaRPr sz="3600" dirty="0">
              <a:latin typeface="Helvetica" pitchFamily="2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C86E92F-F536-653C-8D4D-7A4A5A0F9F84}"/>
              </a:ext>
            </a:extLst>
          </p:cNvPr>
          <p:cNvSpPr txBox="1"/>
          <p:nvPr/>
        </p:nvSpPr>
        <p:spPr>
          <a:xfrm>
            <a:off x="1541141" y="222214"/>
            <a:ext cx="2679065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3200">
                <a:solidFill>
                  <a:srgbClr val="35B0CA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800" dirty="0" err="1">
                <a:solidFill>
                  <a:srgbClr val="388BAE"/>
                </a:solidFill>
                <a:latin typeface="Helvetica" pitchFamily="2" charset="0"/>
              </a:rPr>
              <a:t>Titre</a:t>
            </a:r>
            <a:r>
              <a:rPr sz="2800" dirty="0">
                <a:solidFill>
                  <a:srgbClr val="388BAE"/>
                </a:solidFill>
                <a:latin typeface="Helvetica" pitchFamily="2" charset="0"/>
              </a:rPr>
              <a:t> de la </a:t>
            </a:r>
            <a:r>
              <a:rPr sz="2800" dirty="0" err="1">
                <a:solidFill>
                  <a:srgbClr val="388BAE"/>
                </a:solidFill>
                <a:latin typeface="Helvetica" pitchFamily="2" charset="0"/>
              </a:rPr>
              <a:t>partie</a:t>
            </a:r>
            <a:endParaRPr sz="2800" dirty="0">
              <a:solidFill>
                <a:srgbClr val="388BAE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410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73726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b462042-4260-4ce1-9178-84a18d65e769" xsi:nil="true"/>
    <lcf76f155ced4ddcb4097134ff3c332f xmlns="0ad08063-99b1-453f-bb58-1f12ed54057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9F12D6A87AC441AF44E83A6B8E36B7" ma:contentTypeVersion="13" ma:contentTypeDescription="Crée un document." ma:contentTypeScope="" ma:versionID="f4301b8bf0a5a069f97d9b1aa7c6d287">
  <xsd:schema xmlns:xsd="http://www.w3.org/2001/XMLSchema" xmlns:xs="http://www.w3.org/2001/XMLSchema" xmlns:p="http://schemas.microsoft.com/office/2006/metadata/properties" xmlns:ns2="0ad08063-99b1-453f-bb58-1f12ed540574" xmlns:ns3="3b462042-4260-4ce1-9178-84a18d65e769" targetNamespace="http://schemas.microsoft.com/office/2006/metadata/properties" ma:root="true" ma:fieldsID="50cbce790ad281fa5f7eed6d1f15e406" ns2:_="" ns3:_="">
    <xsd:import namespace="0ad08063-99b1-453f-bb58-1f12ed540574"/>
    <xsd:import namespace="3b462042-4260-4ce1-9178-84a18d65e76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d08063-99b1-453f-bb58-1f12ed5405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e297c95f-fd2a-470c-a301-a6ae4345b24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b462042-4260-4ce1-9178-84a18d65e76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6f0ce605-8ca6-4504-a283-c6994120d90d}" ma:internalName="TaxCatchAll" ma:showField="CatchAllData" ma:web="3b462042-4260-4ce1-9178-84a18d65e76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5C4744-F862-4A89-9AD6-1899F362C96C}">
  <ds:schemaRefs>
    <ds:schemaRef ds:uri="http://schemas.microsoft.com/office/2006/metadata/properties"/>
    <ds:schemaRef ds:uri="http://schemas.microsoft.com/office/infopath/2007/PartnerControls"/>
    <ds:schemaRef ds:uri="3b462042-4260-4ce1-9178-84a18d65e769"/>
    <ds:schemaRef ds:uri="0ad08063-99b1-453f-bb58-1f12ed540574"/>
  </ds:schemaRefs>
</ds:datastoreItem>
</file>

<file path=customXml/itemProps2.xml><?xml version="1.0" encoding="utf-8"?>
<ds:datastoreItem xmlns:ds="http://schemas.openxmlformats.org/officeDocument/2006/customXml" ds:itemID="{7234C6EE-8ED8-480E-A9A4-CB65D7FE11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3AA68C4-DD5F-4015-BEB3-9A83703B84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ad08063-99b1-453f-bb58-1f12ed540574"/>
    <ds:schemaRef ds:uri="3b462042-4260-4ce1-9178-84a18d65e7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32</Words>
  <Application>Microsoft Macintosh PowerPoint</Application>
  <PresentationFormat>Grand écran</PresentationFormat>
  <Paragraphs>12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Helvetica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Mathilde Vatin</dc:creator>
  <cp:lastModifiedBy>Mathilde Vatin</cp:lastModifiedBy>
  <cp:revision>1</cp:revision>
  <dcterms:created xsi:type="dcterms:W3CDTF">2024-10-10T07:43:42Z</dcterms:created>
  <dcterms:modified xsi:type="dcterms:W3CDTF">2024-10-10T08:58:01Z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0x010100ED9F12D6A87AC441AF44E83A6B8E36B7</vt:lpwstr>
  </property>
  <property fmtid="{D5CDD505-2E9C-101B-9397-08002B2CF9AE}" pid="3" name="MediaServiceImageTags">
    <vt:lpwstr/>
  </property>
</Properties>
</file>